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1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3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5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7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8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9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1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2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3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4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JAYATI RAHUL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YATI RAHUL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JAI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Meena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I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JISHAAN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SHAAN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GAURANSH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AURANSH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PRAVI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Monik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VI MUND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Mitesh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TA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GARVIT VATAN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Vatan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ARVIT VATAN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MOKSHI BHATTAR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Ranu Bhattar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OKSHI BHAT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NEEV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Aarti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EEV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Monik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MUND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RIDDHAM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AM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RIDDHIMA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IMA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DHAIRYA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Mitesh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AIRYA TA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Neeta and Kailash kumar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DIYA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YA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